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appeal</a:t>
            </a:r>
            <a:endParaRPr lang="en-US" dirty="0"/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/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1800"/>
              <a:t>Use high-quality images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/>
              <a:t>Leverage infographics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Present complex data in an easy-to-digest format.</a:t>
            </a:r>
          </a:p>
          <a:p>
            <a:pPr marL="0" indent="0">
              <a:buNone/>
            </a:pPr>
            <a:r>
              <a:rPr lang="en-US" sz="1800"/>
              <a:t>Keep text minimal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Slides should support your speech, not replace it.</a:t>
            </a:r>
          </a:p>
          <a:p>
            <a:pPr marL="0" indent="0">
              <a:buNone/>
            </a:pPr>
            <a:r>
              <a:rPr lang="en-US" sz="1800"/>
              <a:t>Use brand colors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Maintain consistency in fonts and color palettes for professionalism.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81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Visual appeal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2024-06-26T20:20:27Z</dcterms:created>
  <dcterms:modified xsi:type="dcterms:W3CDTF">2025-05-10T10:33:14Z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